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82" r:id="rId2"/>
    <p:sldId id="383" r:id="rId3"/>
    <p:sldId id="259" r:id="rId4"/>
    <p:sldId id="362" r:id="rId5"/>
    <p:sldId id="379" r:id="rId6"/>
    <p:sldId id="265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80" r:id="rId15"/>
    <p:sldId id="381" r:id="rId16"/>
    <p:sldId id="274" r:id="rId17"/>
    <p:sldId id="370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FF"/>
    <a:srgbClr val="0B8B11"/>
    <a:srgbClr val="00FF00"/>
    <a:srgbClr val="67E1E7"/>
    <a:srgbClr val="66FF33"/>
    <a:srgbClr val="800000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8" autoAdjust="0"/>
  </p:normalViewPr>
  <p:slideViewPr>
    <p:cSldViewPr>
      <p:cViewPr varScale="1">
        <p:scale>
          <a:sx n="76" d="100"/>
          <a:sy n="76" d="100"/>
        </p:scale>
        <p:origin x="216" y="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07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7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83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4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1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0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5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9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9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十六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6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149344"/>
            <a:ext cx="3276600" cy="2708656"/>
          </a:xfrm>
          <a:prstGeom prst="rect">
            <a:avLst/>
          </a:prstGeom>
          <a:noFill/>
        </p:spPr>
      </p:pic>
      <p:sp>
        <p:nvSpPr>
          <p:cNvPr id="7" name="Rectangular Callout 6"/>
          <p:cNvSpPr/>
          <p:nvPr/>
        </p:nvSpPr>
        <p:spPr>
          <a:xfrm>
            <a:off x="5562600" y="4114800"/>
            <a:ext cx="3048000" cy="2438400"/>
          </a:xfrm>
          <a:prstGeom prst="wedgeRectCallout">
            <a:avLst>
              <a:gd name="adj1" fmla="val -88575"/>
              <a:gd name="adj2" fmla="val 24424"/>
            </a:avLst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5520" r="35417" b="47598"/>
          <a:stretch>
            <a:fillRect/>
          </a:stretch>
        </p:blipFill>
        <p:spPr bwMode="auto">
          <a:xfrm>
            <a:off x="1524000" y="2667000"/>
            <a:ext cx="5905500" cy="76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0" y="43434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长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江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8" name="Picture 4" descr="http://upload.wikimedia.org/wikipedia/commons/3/3b/Loreley_von_Spitznack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791201" y="4343400"/>
            <a:ext cx="2638425" cy="198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533401"/>
            <a:ext cx="289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江</a:t>
            </a:r>
            <a:endParaRPr lang="en-US" sz="15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7620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6E91CA3-ADDA-9845-A6AE-FA241512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60323" r="43316" b="31075"/>
          <a:stretch>
            <a:fillRect/>
          </a:stretch>
        </p:blipFill>
        <p:spPr bwMode="auto">
          <a:xfrm>
            <a:off x="1524000" y="2590800"/>
            <a:ext cx="4975860" cy="9144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4" cstate="print"/>
          <a:srcRect r="68212"/>
          <a:stretch>
            <a:fillRect/>
          </a:stretch>
        </p:blipFill>
        <p:spPr bwMode="auto">
          <a:xfrm>
            <a:off x="1524000" y="3505201"/>
            <a:ext cx="2028585" cy="33528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4" cstate="print"/>
          <a:srcRect r="68212" b="31818"/>
          <a:stretch>
            <a:fillRect/>
          </a:stretch>
        </p:blipFill>
        <p:spPr bwMode="auto">
          <a:xfrm>
            <a:off x="4267200" y="685800"/>
            <a:ext cx="1690488" cy="190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38600" y="533401"/>
            <a:ext cx="2209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altLang="zh-TW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2" name="Picture 4" descr="http://1.share.photo.xuite.net/m49.k5083/11553f6/14283502/752977928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1" y="4572001"/>
            <a:ext cx="2644319" cy="207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343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苗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4" name="Picture 6" descr="bowl of rice by johnny_automatic - source:&#10;&#10;A California Alphabet &amp; coloring book&#10;&#10;USDA Farm Service Agency&#10;www.fsa.usda.gov/ca/agforkids.htm&#10;&#10;cleaned up and colored by 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1" y="4800600"/>
            <a:ext cx="20728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7010400" y="54864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B452627-8C3E-FA4A-93F6-6262ED36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1" y="304799"/>
            <a:ext cx="21336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6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10400" y="4572001"/>
            <a:ext cx="2952750" cy="204021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这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0900" y="3406463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是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10000" y="4800600"/>
            <a:ext cx="4572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pic>
        <p:nvPicPr>
          <p:cNvPr id="6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>
            <a:off x="8305800" y="47244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906000" y="50292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林友友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2" descr="C:\Users\Meishing\Dropbox\meizhouhuayu\pics\116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17825" y="2400301"/>
            <a:ext cx="6918385" cy="914400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C2937D2-5547-0C4D-B9EF-F786575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63" y="3386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2B6331F-1978-1C4E-B549-63C77B9D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860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91183" r="29167"/>
          <a:stretch>
            <a:fillRect/>
          </a:stretch>
        </p:blipFill>
        <p:spPr bwMode="auto">
          <a:xfrm>
            <a:off x="1524000" y="2590801"/>
            <a:ext cx="6477001" cy="976315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77001" y="4343400"/>
            <a:ext cx="3667125" cy="2243418"/>
          </a:xfrm>
          <a:prstGeom prst="rect">
            <a:avLst/>
          </a:prstGeom>
          <a:noFill/>
        </p:spPr>
      </p:pic>
      <p:pic>
        <p:nvPicPr>
          <p:cNvPr id="9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pic>
        <p:nvPicPr>
          <p:cNvPr id="10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00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590800" y="4038600"/>
            <a:ext cx="2057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239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那是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696200" y="5257800"/>
            <a:ext cx="990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44958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江禾中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42978B7-605B-514E-9386-C903336D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6" y="200032"/>
            <a:ext cx="2300284" cy="230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6.1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1219200"/>
            <a:ext cx="1447800" cy="144780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76800" y="160020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16.2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239000" y="1371600"/>
            <a:ext cx="1474076" cy="1295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6" name="Cross 5"/>
          <p:cNvSpPr/>
          <p:nvPr/>
        </p:nvSpPr>
        <p:spPr>
          <a:xfrm>
            <a:off x="6172200" y="1905000"/>
            <a:ext cx="685800" cy="685800"/>
          </a:xfrm>
          <a:prstGeom prst="plus">
            <a:avLst>
              <a:gd name="adj" fmla="val 422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/>
          <p:cNvSpPr/>
          <p:nvPr/>
        </p:nvSpPr>
        <p:spPr>
          <a:xfrm>
            <a:off x="3886200" y="1828800"/>
            <a:ext cx="762000" cy="457200"/>
          </a:xfrm>
          <a:prstGeom prst="mathEqual">
            <a:avLst>
              <a:gd name="adj1" fmla="val 10617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91674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latin typeface="Adobe Kaiti Std R" pitchFamily="18" charset="-128"/>
                <a:ea typeface="Adobe Kaiti Std R" pitchFamily="18" charset="-128"/>
              </a:rPr>
              <a:t>哪</a:t>
            </a:r>
            <a:r>
              <a:rPr lang="zh-CN" altLang="en-US" sz="9600" dirty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en-US" altLang="zh-TW" sz="9600" dirty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05601" y="3429000"/>
            <a:ext cx="32099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819400" y="1828800"/>
            <a:ext cx="45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53400" y="1828800"/>
            <a:ext cx="457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4841032-3272-9842-9C2A-66EC2CE4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41910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90601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Adobe Kaiti Std R" pitchFamily="18" charset="-128"/>
                <a:ea typeface="Adobe Kaiti Std R" pitchFamily="18" charset="-128"/>
              </a:rPr>
              <a:t>哪</a:t>
            </a:r>
            <a:r>
              <a:rPr lang="zh-CN" altLang="en-US" sz="8000" dirty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en-US" altLang="zh-TW" sz="8000" dirty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1" y="838201"/>
            <a:ext cx="2447925" cy="209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pic>
        <p:nvPicPr>
          <p:cNvPr id="5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00600" y="1905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2971800"/>
            <a:ext cx="20574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768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这个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86200" y="5257800"/>
            <a:ext cx="914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Meishing\Dropbox\meizhouhuayu\pics\16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13259" y="4114801"/>
            <a:ext cx="3587791" cy="2219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63000" y="4343400"/>
            <a:ext cx="6858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言立明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01000" y="49530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915400" y="838201"/>
            <a:ext cx="1143000" cy="1459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59" name="Picture 3" descr="C:\Users\Meishing\Dropbox\meizhouhuayu\課本故事圖檔\L2-3\Slide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57401" y="2514600"/>
            <a:ext cx="1896533" cy="142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0" name="Picture 4" descr="C:\Users\Meishing\Dropbox\meizhouhuayu\課本故事圖檔\L3-8 (1)\3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4572001"/>
            <a:ext cx="1806575" cy="1806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1" name="Picture 5" descr="C:\Users\Meishing\Dropbox\meizhouhuayu\課本故事圖檔\L4-1 (1)\401-s-03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763000" y="2514600"/>
            <a:ext cx="1676400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8" name="Picture 2" descr="C:\Users\Meishing\Dropbox\meizhouhuayu\pics\116.22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1646" t="3030" r="6173" b="72727"/>
          <a:stretch>
            <a:fillRect/>
          </a:stretch>
        </p:blipFill>
        <p:spPr bwMode="auto">
          <a:xfrm>
            <a:off x="1524000" y="990600"/>
            <a:ext cx="69342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2600" y="27432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09" name="Picture 1" descr="C:\Users\Meishing\Dropbox\meizhouhuayu\pics\6.4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2209800"/>
            <a:ext cx="5257800" cy="4203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2" name="Picture 2" descr="C:\Users\Meishing\Dropbox\meizhouhuayu\pics\116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4242"/>
          <a:stretch>
            <a:fillRect/>
          </a:stretch>
        </p:blipFill>
        <p:spPr bwMode="auto">
          <a:xfrm>
            <a:off x="1524000" y="1066800"/>
            <a:ext cx="7079876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34201" y="4267200"/>
            <a:ext cx="3176221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7" name="Picture 3" descr="C:\Users\Meishing\Dropbox\meizhouhuayu\課本故事圖檔\L2-3\Slide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3333750"/>
            <a:ext cx="2057400" cy="1543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8" name="Picture 4" descr="C:\Users\Meishing\Dropbox\meizhouhuayu\課本故事圖檔\L2-3\Slide1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1676400"/>
            <a:ext cx="2101850" cy="1576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9" name="Picture 5" descr="C:\Users\Meishing\Dropbox\meizhouhuayu\課本故事圖檔\L2-5 (1)\Slide7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1" y="5105400"/>
            <a:ext cx="2066925" cy="15501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91" name="Picture 7" descr="C:\Users\Meishing\Dropbox\meizhouhuayu\課本故事圖檔\L3-3 (1)\Slide6.JPG"/>
          <p:cNvPicPr>
            <a:picLocks noChangeAspect="1" noChangeArrowheads="1"/>
          </p:cNvPicPr>
          <p:nvPr/>
        </p:nvPicPr>
        <p:blipFill>
          <a:blip r:embed="rId7" cstate="print"/>
          <a:srcRect l="11562" r="13438" b="3194"/>
          <a:stretch>
            <a:fillRect/>
          </a:stretch>
        </p:blipFill>
        <p:spPr bwMode="auto">
          <a:xfrm>
            <a:off x="1828801" y="3886200"/>
            <a:ext cx="2303601" cy="2230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5" name="Picture 1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1524000"/>
            <a:ext cx="1295400" cy="1692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6" name="Picture 2" descr="C:\Users\Meishing\Dropbox\meizhouhuayu\pics\116.22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t="46212" b="29545"/>
          <a:stretch>
            <a:fillRect/>
          </a:stretch>
        </p:blipFill>
        <p:spPr bwMode="auto">
          <a:xfrm>
            <a:off x="1524000" y="0"/>
            <a:ext cx="6943725" cy="914400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pics\116.23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 l="3910" t="4417" r="35093" b="53180"/>
          <a:stretch>
            <a:fillRect/>
          </a:stretch>
        </p:blipFill>
        <p:spPr bwMode="auto">
          <a:xfrm>
            <a:off x="1524000" y="1295400"/>
            <a:ext cx="3169920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3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hort  Realistic Pencil by metalmarious - this is just a pencil I drew from heathenx's 81st screencast at &#10;http://screencasters.heathenx.org/episode-081/&#10;I liked how it looked so I thought I would upload it here.&#10;&#10;the original photoshop tutorial eren goksel made can be found here:&#10;http://psdtuts.com/tutorials/drawing/how-to-create-a-super-shiny-pencil-icon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57200"/>
            <a:ext cx="3048000" cy="3810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2349910" y="5150029"/>
            <a:ext cx="3347884" cy="970553"/>
          </a:xfrm>
          <a:custGeom>
            <a:avLst/>
            <a:gdLst>
              <a:gd name="connsiteX0" fmla="*/ 0 w 3347884"/>
              <a:gd name="connsiteY0" fmla="*/ 218385 h 970553"/>
              <a:gd name="connsiteX1" fmla="*/ 206477 w 3347884"/>
              <a:gd name="connsiteY1" fmla="*/ 41404 h 970553"/>
              <a:gd name="connsiteX2" fmla="*/ 589935 w 3347884"/>
              <a:gd name="connsiteY2" fmla="*/ 159391 h 970553"/>
              <a:gd name="connsiteX3" fmla="*/ 634180 w 3347884"/>
              <a:gd name="connsiteY3" fmla="*/ 188888 h 970553"/>
              <a:gd name="connsiteX4" fmla="*/ 663677 w 3347884"/>
              <a:gd name="connsiteY4" fmla="*/ 247882 h 970553"/>
              <a:gd name="connsiteX5" fmla="*/ 619432 w 3347884"/>
              <a:gd name="connsiteY5" fmla="*/ 631340 h 970553"/>
              <a:gd name="connsiteX6" fmla="*/ 604684 w 3347884"/>
              <a:gd name="connsiteY6" fmla="*/ 587095 h 970553"/>
              <a:gd name="connsiteX7" fmla="*/ 648929 w 3347884"/>
              <a:gd name="connsiteY7" fmla="*/ 528101 h 970553"/>
              <a:gd name="connsiteX8" fmla="*/ 693174 w 3347884"/>
              <a:gd name="connsiteY8" fmla="*/ 439611 h 970553"/>
              <a:gd name="connsiteX9" fmla="*/ 796413 w 3347884"/>
              <a:gd name="connsiteY9" fmla="*/ 336372 h 970553"/>
              <a:gd name="connsiteX10" fmla="*/ 1032387 w 3347884"/>
              <a:gd name="connsiteY10" fmla="*/ 188888 h 970553"/>
              <a:gd name="connsiteX11" fmla="*/ 1194619 w 3347884"/>
              <a:gd name="connsiteY11" fmla="*/ 159391 h 970553"/>
              <a:gd name="connsiteX12" fmla="*/ 1238864 w 3347884"/>
              <a:gd name="connsiteY12" fmla="*/ 144643 h 970553"/>
              <a:gd name="connsiteX13" fmla="*/ 1342103 w 3347884"/>
              <a:gd name="connsiteY13" fmla="*/ 159391 h 970553"/>
              <a:gd name="connsiteX14" fmla="*/ 1371600 w 3347884"/>
              <a:gd name="connsiteY14" fmla="*/ 203637 h 970553"/>
              <a:gd name="connsiteX15" fmla="*/ 1386348 w 3347884"/>
              <a:gd name="connsiteY15" fmla="*/ 336372 h 970553"/>
              <a:gd name="connsiteX16" fmla="*/ 1401096 w 3347884"/>
              <a:gd name="connsiteY16" fmla="*/ 675585 h 970553"/>
              <a:gd name="connsiteX17" fmla="*/ 1445342 w 3347884"/>
              <a:gd name="connsiteY17" fmla="*/ 631340 h 970553"/>
              <a:gd name="connsiteX18" fmla="*/ 1504335 w 3347884"/>
              <a:gd name="connsiteY18" fmla="*/ 557598 h 970553"/>
              <a:gd name="connsiteX19" fmla="*/ 1696064 w 3347884"/>
              <a:gd name="connsiteY19" fmla="*/ 410114 h 970553"/>
              <a:gd name="connsiteX20" fmla="*/ 1769806 w 3347884"/>
              <a:gd name="connsiteY20" fmla="*/ 395366 h 970553"/>
              <a:gd name="connsiteX21" fmla="*/ 2197509 w 3347884"/>
              <a:gd name="connsiteY21" fmla="*/ 395366 h 970553"/>
              <a:gd name="connsiteX22" fmla="*/ 2227006 w 3347884"/>
              <a:gd name="connsiteY22" fmla="*/ 454359 h 970553"/>
              <a:gd name="connsiteX23" fmla="*/ 2256503 w 3347884"/>
              <a:gd name="connsiteY23" fmla="*/ 542849 h 970553"/>
              <a:gd name="connsiteX24" fmla="*/ 2241755 w 3347884"/>
              <a:gd name="connsiteY24" fmla="*/ 896811 h 970553"/>
              <a:gd name="connsiteX25" fmla="*/ 2227006 w 3347884"/>
              <a:gd name="connsiteY25" fmla="*/ 941056 h 970553"/>
              <a:gd name="connsiteX26" fmla="*/ 2212258 w 3347884"/>
              <a:gd name="connsiteY26" fmla="*/ 882062 h 970553"/>
              <a:gd name="connsiteX27" fmla="*/ 2256503 w 3347884"/>
              <a:gd name="connsiteY27" fmla="*/ 764075 h 970553"/>
              <a:gd name="connsiteX28" fmla="*/ 2934929 w 3347884"/>
              <a:gd name="connsiteY28" fmla="*/ 852566 h 970553"/>
              <a:gd name="connsiteX29" fmla="*/ 3156155 w 3347884"/>
              <a:gd name="connsiteY29" fmla="*/ 926307 h 970553"/>
              <a:gd name="connsiteX30" fmla="*/ 3303638 w 3347884"/>
              <a:gd name="connsiteY30" fmla="*/ 955804 h 970553"/>
              <a:gd name="connsiteX31" fmla="*/ 3347884 w 3347884"/>
              <a:gd name="connsiteY31" fmla="*/ 970553 h 97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47884" h="970553">
                <a:moveTo>
                  <a:pt x="0" y="218385"/>
                </a:moveTo>
                <a:cubicBezTo>
                  <a:pt x="68826" y="159391"/>
                  <a:pt x="117495" y="58706"/>
                  <a:pt x="206477" y="41404"/>
                </a:cubicBezTo>
                <a:cubicBezTo>
                  <a:pt x="419409" y="0"/>
                  <a:pt x="472242" y="75324"/>
                  <a:pt x="589935" y="159391"/>
                </a:cubicBezTo>
                <a:cubicBezTo>
                  <a:pt x="604359" y="169694"/>
                  <a:pt x="619432" y="179056"/>
                  <a:pt x="634180" y="188888"/>
                </a:cubicBezTo>
                <a:cubicBezTo>
                  <a:pt x="644012" y="208553"/>
                  <a:pt x="662832" y="225912"/>
                  <a:pt x="663677" y="247882"/>
                </a:cubicBezTo>
                <a:cubicBezTo>
                  <a:pt x="674925" y="540320"/>
                  <a:pt x="691865" y="486473"/>
                  <a:pt x="619432" y="631340"/>
                </a:cubicBezTo>
                <a:cubicBezTo>
                  <a:pt x="614516" y="616592"/>
                  <a:pt x="600413" y="602043"/>
                  <a:pt x="604684" y="587095"/>
                </a:cubicBezTo>
                <a:cubicBezTo>
                  <a:pt x="611437" y="563460"/>
                  <a:pt x="636282" y="549179"/>
                  <a:pt x="648929" y="528101"/>
                </a:cubicBezTo>
                <a:cubicBezTo>
                  <a:pt x="665896" y="499822"/>
                  <a:pt x="673067" y="465750"/>
                  <a:pt x="693174" y="439611"/>
                </a:cubicBezTo>
                <a:cubicBezTo>
                  <a:pt x="722847" y="401036"/>
                  <a:pt x="762000" y="370785"/>
                  <a:pt x="796413" y="336372"/>
                </a:cubicBezTo>
                <a:cubicBezTo>
                  <a:pt x="868002" y="264782"/>
                  <a:pt x="911270" y="209074"/>
                  <a:pt x="1032387" y="188888"/>
                </a:cubicBezTo>
                <a:cubicBezTo>
                  <a:pt x="1071849" y="182311"/>
                  <a:pt x="1153381" y="169701"/>
                  <a:pt x="1194619" y="159391"/>
                </a:cubicBezTo>
                <a:cubicBezTo>
                  <a:pt x="1209701" y="155620"/>
                  <a:pt x="1224116" y="149559"/>
                  <a:pt x="1238864" y="144643"/>
                </a:cubicBezTo>
                <a:cubicBezTo>
                  <a:pt x="1273277" y="149559"/>
                  <a:pt x="1310337" y="145273"/>
                  <a:pt x="1342103" y="159391"/>
                </a:cubicBezTo>
                <a:cubicBezTo>
                  <a:pt x="1358301" y="166590"/>
                  <a:pt x="1367301" y="186441"/>
                  <a:pt x="1371600" y="203637"/>
                </a:cubicBezTo>
                <a:cubicBezTo>
                  <a:pt x="1382397" y="246825"/>
                  <a:pt x="1381432" y="292127"/>
                  <a:pt x="1386348" y="336372"/>
                </a:cubicBezTo>
                <a:cubicBezTo>
                  <a:pt x="1391264" y="449443"/>
                  <a:pt x="1378900" y="564605"/>
                  <a:pt x="1401096" y="675585"/>
                </a:cubicBezTo>
                <a:cubicBezTo>
                  <a:pt x="1405187" y="696037"/>
                  <a:pt x="1431607" y="647037"/>
                  <a:pt x="1445342" y="631340"/>
                </a:cubicBezTo>
                <a:cubicBezTo>
                  <a:pt x="1466071" y="607650"/>
                  <a:pt x="1483422" y="581125"/>
                  <a:pt x="1504335" y="557598"/>
                </a:cubicBezTo>
                <a:cubicBezTo>
                  <a:pt x="1559872" y="495119"/>
                  <a:pt x="1618697" y="448797"/>
                  <a:pt x="1696064" y="410114"/>
                </a:cubicBezTo>
                <a:cubicBezTo>
                  <a:pt x="1718485" y="398904"/>
                  <a:pt x="1745225" y="400282"/>
                  <a:pt x="1769806" y="395366"/>
                </a:cubicBezTo>
                <a:cubicBezTo>
                  <a:pt x="1925362" y="317588"/>
                  <a:pt x="1883807" y="325655"/>
                  <a:pt x="2197509" y="395366"/>
                </a:cubicBezTo>
                <a:cubicBezTo>
                  <a:pt x="2218971" y="400135"/>
                  <a:pt x="2218841" y="433946"/>
                  <a:pt x="2227006" y="454359"/>
                </a:cubicBezTo>
                <a:cubicBezTo>
                  <a:pt x="2238554" y="483227"/>
                  <a:pt x="2256503" y="542849"/>
                  <a:pt x="2256503" y="542849"/>
                </a:cubicBezTo>
                <a:cubicBezTo>
                  <a:pt x="2251587" y="660836"/>
                  <a:pt x="2250479" y="779044"/>
                  <a:pt x="2241755" y="896811"/>
                </a:cubicBezTo>
                <a:cubicBezTo>
                  <a:pt x="2240607" y="912315"/>
                  <a:pt x="2240911" y="948009"/>
                  <a:pt x="2227006" y="941056"/>
                </a:cubicBezTo>
                <a:cubicBezTo>
                  <a:pt x="2208876" y="931991"/>
                  <a:pt x="2217174" y="901727"/>
                  <a:pt x="2212258" y="882062"/>
                </a:cubicBezTo>
                <a:cubicBezTo>
                  <a:pt x="2227006" y="842733"/>
                  <a:pt x="2214794" y="769040"/>
                  <a:pt x="2256503" y="764075"/>
                </a:cubicBezTo>
                <a:cubicBezTo>
                  <a:pt x="2813816" y="697728"/>
                  <a:pt x="2665691" y="754662"/>
                  <a:pt x="2934929" y="852566"/>
                </a:cubicBezTo>
                <a:cubicBezTo>
                  <a:pt x="3007980" y="879130"/>
                  <a:pt x="3079934" y="911063"/>
                  <a:pt x="3156155" y="926307"/>
                </a:cubicBezTo>
                <a:cubicBezTo>
                  <a:pt x="3205316" y="936139"/>
                  <a:pt x="3256076" y="939950"/>
                  <a:pt x="3303638" y="955804"/>
                </a:cubicBezTo>
                <a:lnTo>
                  <a:pt x="3347884" y="97055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ropbox\meizhouhuayu\pics\11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3475" r="23216" b="23910"/>
          <a:stretch>
            <a:fillRect/>
          </a:stretch>
        </p:blipFill>
        <p:spPr bwMode="auto">
          <a:xfrm>
            <a:off x="1524000" y="990600"/>
            <a:ext cx="4987924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09 0.17639 C -0.41632 0.16713 -0.40938 0.1581 -0.39896 0.15694 C -0.38854 0.15579 -0.36754 0.15671 -0.36025 0.16991 C -0.35295 0.1831 -0.35868 0.23125 -0.35539 0.23657 C -0.35209 0.2419 -0.35104 0.2125 -0.3408 0.20208 C -0.33056 0.19167 -0.30556 0.17569 -0.2941 0.17431 C -0.28264 0.17292 -0.27535 0.18032 -0.27153 0.19352 C -0.26771 0.20671 -0.27587 0.25162 -0.27153 0.2537 C -0.26719 0.25579 -0.25591 0.21435 -0.24566 0.20648 C -0.23542 0.19861 -0.22066 0.20532 -0.21025 0.20648 C -0.19983 0.20764 -0.18785 0.20625 -0.18282 0.21296 C -0.17778 0.21968 -0.18039 0.23542 -0.17952 0.24722 C -0.17865 0.25903 -0.17813 0.28102 -0.17795 0.2838 C -0.17778 0.28657 -0.18229 0.26921 -0.17795 0.26458 C -0.17361 0.25995 -0.16146 0.25602 -0.15209 0.25602 C -0.14271 0.25602 -0.13664 0.2581 -0.12153 0.26458 C -0.10643 0.27106 -0.0717 0.28958 -0.06181 0.29468 " pathEditMode="relative" ptsTypes="aaaaaaaaaaaaaaaaA">
                                      <p:cBhvr>
                                        <p:cTn id="16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5105400"/>
            <a:ext cx="3352800" cy="1295400"/>
          </a:xfrm>
          <a:prstGeom prst="ellipse">
            <a:avLst/>
          </a:prstGeom>
          <a:solidFill>
            <a:srgbClr val="FF66FF"/>
          </a:solidFill>
          <a:ln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Girl in red dress by wuhon - Smiling girl in red dress and blue sh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819401"/>
            <a:ext cx="2057400" cy="290798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194" name="Picture 2" descr="C:\Users\Meishing\Dropbox\meizhouhuayu\pics\11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7739"/>
          <a:stretch>
            <a:fillRect/>
          </a:stretch>
        </p:blipFill>
        <p:spPr bwMode="auto">
          <a:xfrm>
            <a:off x="1524000" y="1143000"/>
            <a:ext cx="6186714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Meishing\Dropbox\meizhouhuayu\課本故事圖檔\L4-1 (1)\401-s-0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1066800"/>
            <a:ext cx="18288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4" name="Picture 2" descr="C:\Users\Meishing\Dropbox\meizhouhuayu\課本故事圖檔\L2-3\Slide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43400" y="4343401"/>
            <a:ext cx="2586038" cy="1939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C:\Users\Meishing\Dropbox\meizhouhuayu\課本故事圖檔\L4-2 (1)\402-s-0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4038600"/>
            <a:ext cx="2128838" cy="2128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6" name="Picture 4" descr="C:\Users\Meishing\Dropbox\meizhouhuayu\課本故事圖檔\L4-3 (1)\403-s-0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3810000"/>
            <a:ext cx="1752600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7" name="Picture 5" descr="C:\Users\Meishing\Dropbox\meizhouhuayu\課本故事圖檔\L5-2 (1)\502-p-13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6130" t="7273" r="11111" b="5454"/>
          <a:stretch>
            <a:fillRect/>
          </a:stretch>
        </p:blipFill>
        <p:spPr bwMode="auto">
          <a:xfrm>
            <a:off x="7772400" y="990600"/>
            <a:ext cx="20574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5181600" y="2133600"/>
            <a:ext cx="8382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Meishing\Dropbox\meizhouhuayu\pics\116.2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2534" t="1751" r="34308" b="51872"/>
          <a:stretch>
            <a:fillRect/>
          </a:stretch>
        </p:blipFill>
        <p:spPr bwMode="auto">
          <a:xfrm>
            <a:off x="1524000" y="1066800"/>
            <a:ext cx="3343275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343400" y="5334000"/>
            <a:ext cx="3352800" cy="1219200"/>
          </a:xfrm>
          <a:prstGeom prst="ellipse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0" y="1219200"/>
            <a:ext cx="1524000" cy="533400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5181600"/>
            <a:ext cx="13716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Rucksack by rdevries - An image of a rucks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1" y="685800"/>
            <a:ext cx="762001" cy="932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>
            <a:stCxn id="4" idx="2"/>
          </p:cNvCxnSpPr>
          <p:nvPr/>
        </p:nvCxnSpPr>
        <p:spPr>
          <a:xfrm flipH="1">
            <a:off x="4343400" y="1485900"/>
            <a:ext cx="3276600" cy="430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3" idx="6"/>
          </p:cNvCxnSpPr>
          <p:nvPr/>
        </p:nvCxnSpPr>
        <p:spPr>
          <a:xfrm flipH="1">
            <a:off x="7696200" y="1524000"/>
            <a:ext cx="144780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Meishing\Dropbox\meizhouhuayu\pics\116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906" r="22612" b="23007"/>
          <a:stretch>
            <a:fillRect/>
          </a:stretch>
        </p:blipFill>
        <p:spPr bwMode="auto">
          <a:xfrm>
            <a:off x="1524000" y="1066800"/>
            <a:ext cx="4761794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Meishing\Dropbox\meizhouhuayu\pics\13.27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12103" y="1371600"/>
            <a:ext cx="2074873" cy="1905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H="1">
            <a:off x="4267200" y="3048000"/>
            <a:ext cx="4724400" cy="381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524000" y="3200400"/>
            <a:ext cx="6705600" cy="342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524000" y="2743200"/>
            <a:ext cx="7010400" cy="2209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601200" y="990600"/>
            <a:ext cx="4572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Meishing\Dropbox\meizhouhuayu\pics\116.2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78261"/>
          <a:stretch>
            <a:fillRect/>
          </a:stretch>
        </p:blipFill>
        <p:spPr bwMode="auto">
          <a:xfrm>
            <a:off x="1524000" y="1066800"/>
            <a:ext cx="564642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6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6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：我和我的朋友</a:t>
            </a:r>
            <a:endParaRPr lang="en-US" sz="6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Meishing\Dropbox\meizhouhuayu\pics\116.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181600"/>
            <a:ext cx="7997826" cy="16764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116.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505200"/>
            <a:ext cx="7641529" cy="161925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16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7069410" cy="3505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6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62954" y="0"/>
            <a:ext cx="2805047" cy="173513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6.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05800" y="1828801"/>
            <a:ext cx="2362200" cy="1632173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16.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12658" t="4735" r="2532" b="6293"/>
          <a:stretch>
            <a:fillRect/>
          </a:stretch>
        </p:blipFill>
        <p:spPr bwMode="auto">
          <a:xfrm>
            <a:off x="8763000" y="3810000"/>
            <a:ext cx="1905000" cy="1447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6858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60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25146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1" y="3429000"/>
            <a:ext cx="3811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5867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67056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34200" y="609600"/>
            <a:ext cx="381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5 第八單元 第十六課 念一念 我和我的朋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Meishing\Dropbox\meizhouhuayu\pics\116.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181600"/>
            <a:ext cx="7997826" cy="1676400"/>
          </a:xfrm>
          <a:prstGeom prst="rect">
            <a:avLst/>
          </a:prstGeom>
          <a:noFill/>
        </p:spPr>
      </p:pic>
      <p:pic>
        <p:nvPicPr>
          <p:cNvPr id="18" name="Picture 3" descr="C:\Users\Meishing\Dropbox\meizhouhuayu\pics\116.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505200"/>
            <a:ext cx="7641529" cy="1619250"/>
          </a:xfrm>
          <a:prstGeom prst="rect">
            <a:avLst/>
          </a:prstGeom>
          <a:noFill/>
        </p:spPr>
      </p:pic>
      <p:pic>
        <p:nvPicPr>
          <p:cNvPr id="17" name="Picture 2" descr="C:\Users\Meishing\Dropbox\meizhouhuayu\pics\116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7069410" cy="3505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6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62954" y="0"/>
            <a:ext cx="2805047" cy="173513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6.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05800" y="1828801"/>
            <a:ext cx="2362200" cy="1632173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16.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12658" t="4735" r="2532" b="6293"/>
          <a:stretch>
            <a:fillRect/>
          </a:stretch>
        </p:blipFill>
        <p:spPr bwMode="auto">
          <a:xfrm>
            <a:off x="8763000" y="3810000"/>
            <a:ext cx="1905000" cy="1447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6858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60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25146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1" y="3429000"/>
            <a:ext cx="3811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5867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67056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34200" y="609600"/>
            <a:ext cx="381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5 第八單元 第十六課 念一念 我和我的朋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5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21267" b="92652"/>
          <a:stretch>
            <a:fillRect/>
          </a:stretch>
        </p:blipFill>
        <p:spPr bwMode="auto">
          <a:xfrm>
            <a:off x="1524001" y="2590800"/>
            <a:ext cx="6742781" cy="7620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16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4800" y="4648200"/>
            <a:ext cx="3295650" cy="203861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姓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名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48006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言立明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46482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江禾中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44958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林友友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AA5B8ED-6C68-A44E-9872-A9B2BA71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499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14911" r="29601" b="76487"/>
          <a:stretch>
            <a:fillRect/>
          </a:stretch>
        </p:blipFill>
        <p:spPr bwMode="auto">
          <a:xfrm>
            <a:off x="1524001" y="2590800"/>
            <a:ext cx="5664835" cy="8382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6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01000" y="914401"/>
            <a:ext cx="2225170" cy="17176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76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方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altLang="zh-TW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00" y="2895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语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altLang="zh-TW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6096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sz="12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1371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100" name="Picture 4" descr="http://upload.wikimedia.org/wikipedia/commons/5/5a/Map_of_China_%281912-1949%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495800"/>
            <a:ext cx="4038600" cy="2153084"/>
          </a:xfrm>
          <a:prstGeom prst="rect">
            <a:avLst/>
          </a:prstGeom>
          <a:noFill/>
        </p:spPr>
      </p:pic>
      <p:pic>
        <p:nvPicPr>
          <p:cNvPr id="4102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4800600"/>
            <a:ext cx="685800" cy="548640"/>
          </a:xfrm>
          <a:prstGeom prst="wedgeEllipseCallout">
            <a:avLst/>
          </a:prstGeom>
          <a:noFill/>
        </p:spPr>
      </p:pic>
      <p:pic>
        <p:nvPicPr>
          <p:cNvPr id="11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5943600"/>
            <a:ext cx="685800" cy="548640"/>
          </a:xfrm>
          <a:prstGeom prst="rect">
            <a:avLst/>
          </a:prstGeom>
          <a:noFill/>
        </p:spPr>
      </p:pic>
      <p:pic>
        <p:nvPicPr>
          <p:cNvPr id="12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685800" cy="548640"/>
          </a:xfrm>
          <a:prstGeom prst="rect">
            <a:avLst/>
          </a:prstGeom>
          <a:noFill/>
        </p:spPr>
      </p:pic>
      <p:pic>
        <p:nvPicPr>
          <p:cNvPr id="13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791200"/>
            <a:ext cx="685800" cy="548640"/>
          </a:xfrm>
          <a:prstGeom prst="rect">
            <a:avLst/>
          </a:prstGeom>
          <a:noFill/>
        </p:spPr>
      </p:pic>
      <p:sp>
        <p:nvSpPr>
          <p:cNvPr id="14" name="Rectangular Callout 13"/>
          <p:cNvSpPr/>
          <p:nvPr/>
        </p:nvSpPr>
        <p:spPr>
          <a:xfrm>
            <a:off x="7620000" y="4800600"/>
            <a:ext cx="990600" cy="609600"/>
          </a:xfrm>
          <a:prstGeom prst="wedgeRectCallout">
            <a:avLst>
              <a:gd name="adj1" fmla="val -120585"/>
              <a:gd name="adj2" fmla="val 8508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3048000" y="5791200"/>
            <a:ext cx="990600" cy="609600"/>
          </a:xfrm>
          <a:prstGeom prst="wedgeRectCallout">
            <a:avLst>
              <a:gd name="adj1" fmla="val 215892"/>
              <a:gd name="adj2" fmla="val 2459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3505200" y="4191000"/>
            <a:ext cx="990600" cy="609600"/>
          </a:xfrm>
          <a:prstGeom prst="wedgeRectCallout">
            <a:avLst>
              <a:gd name="adj1" fmla="val 123584"/>
              <a:gd name="adj2" fmla="val 17701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7391400" y="5943600"/>
            <a:ext cx="990600" cy="609600"/>
          </a:xfrm>
          <a:prstGeom prst="wedgeRectCallout">
            <a:avLst>
              <a:gd name="adj1" fmla="val -80386"/>
              <a:gd name="adj2" fmla="val 2823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5F2DAD4-E12E-3944-9807-9EA47C64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5" y="211605"/>
            <a:ext cx="2319992" cy="2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30717" r="38758" b="62401"/>
          <a:stretch>
            <a:fillRect/>
          </a:stretch>
        </p:blipFill>
        <p:spPr bwMode="auto">
          <a:xfrm>
            <a:off x="1524000" y="2590800"/>
            <a:ext cx="5943600" cy="808768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6.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b="3664"/>
          <a:stretch>
            <a:fillRect/>
          </a:stretch>
        </p:blipFill>
        <p:spPr bwMode="auto">
          <a:xfrm>
            <a:off x="9067801" y="838200"/>
            <a:ext cx="1205221" cy="12954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16.1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5342"/>
          <a:stretch>
            <a:fillRect/>
          </a:stretch>
        </p:blipFill>
        <p:spPr bwMode="auto">
          <a:xfrm>
            <a:off x="1524000" y="3277086"/>
            <a:ext cx="2362200" cy="3580915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16.1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8696" r="3354" b="36162"/>
          <a:stretch>
            <a:fillRect/>
          </a:stretch>
        </p:blipFill>
        <p:spPr bwMode="auto">
          <a:xfrm>
            <a:off x="4038600" y="609600"/>
            <a:ext cx="1600200" cy="19202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81400" y="38100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8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5" name="Picture 5" descr="Panic by kablam - Drawn by pencilsauce.com using Inkscape 0.47 from inkscape.or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4800600"/>
            <a:ext cx="1533525" cy="18673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27" name="Picture 7" descr="https://encrypted-tbn0.gstatic.com/images?q=tbn:ANd9GcQ4B7uxS8wIEenW3JgsJOaYMD7-2gOlqi16YcfgPNtqX0VizgBV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24401" y="5257801"/>
            <a:ext cx="2028825" cy="1351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9" name="Picture 9" descr="http://upload.wikimedia.org/wikipedia/commons/4/4d/Honor_Guards_of_ROCAF_Standing_on_Chih_Hang_Air_Force_Base_Apron_20130601a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b="19075"/>
          <a:stretch>
            <a:fillRect/>
          </a:stretch>
        </p:blipFill>
        <p:spPr bwMode="auto">
          <a:xfrm>
            <a:off x="7772401" y="2438400"/>
            <a:ext cx="263461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1054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刻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0668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立正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45BEBF-8FF3-7140-B94C-1BE8E9EB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2" y="256114"/>
            <a:ext cx="2172107" cy="21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9553</TotalTime>
  <Words>92</Words>
  <Application>Microsoft Macintosh PowerPoint</Application>
  <PresentationFormat>Widescreen</PresentationFormat>
  <Paragraphs>37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念一念：我和我的朋友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105</cp:revision>
  <dcterms:created xsi:type="dcterms:W3CDTF">2014-03-12T20:49:20Z</dcterms:created>
  <dcterms:modified xsi:type="dcterms:W3CDTF">2021-04-07T23:29:59Z</dcterms:modified>
</cp:coreProperties>
</file>